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27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2416B-8411-4658-9692-3993245CC0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Differences – Schizophrenia</a:t>
            </a:r>
          </a:p>
        </p:txBody>
      </p:sp>
      <p:sp>
        <p:nvSpPr>
          <p:cNvPr id="23556" name="Content Placeholder 7"/>
          <p:cNvSpPr>
            <a:spLocks noGrp="1"/>
          </p:cNvSpPr>
          <p:nvPr>
            <p:ph idx="20"/>
          </p:nvPr>
        </p:nvSpPr>
        <p:spPr>
          <a:xfrm>
            <a:off x="838201" y="2241699"/>
            <a:ext cx="4953000" cy="44152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If delusions are </a:t>
            </a:r>
            <a:r>
              <a:rPr lang="en-US" altLang="en-US" sz="1800" dirty="0">
                <a:solidFill>
                  <a:srgbClr val="A49366"/>
                </a:solidFill>
              </a:rPr>
              <a:t>bizarre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or </a:t>
            </a:r>
            <a:r>
              <a:rPr lang="en-US" altLang="en-US" sz="1800" dirty="0">
                <a:solidFill>
                  <a:srgbClr val="A49366"/>
                </a:solidFill>
              </a:rPr>
              <a:t>hallucinations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/>
              <a:t>consists of a voice giving </a:t>
            </a:r>
            <a:r>
              <a:rPr lang="en-US" altLang="en-US" sz="1800" dirty="0">
                <a:solidFill>
                  <a:srgbClr val="A49366"/>
                </a:solidFill>
              </a:rPr>
              <a:t>a running commentary or two or more voices conversing with each other</a:t>
            </a:r>
            <a:r>
              <a:rPr lang="en-US" altLang="en-US" sz="1800" dirty="0"/>
              <a:t>, sufficient to qualify for schizophrenia diagnosis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10" name="Content Placeholder 5"/>
          <p:cNvSpPr>
            <a:spLocks noGrp="1"/>
          </p:cNvSpPr>
          <p:nvPr>
            <p:ph idx="21"/>
          </p:nvPr>
        </p:nvSpPr>
        <p:spPr>
          <a:xfrm>
            <a:off x="6129528" y="2177413"/>
            <a:ext cx="5419725" cy="441521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800" dirty="0"/>
              <a:t>Two or more psychotic symptoms are needed</a:t>
            </a:r>
          </a:p>
          <a:p>
            <a:pPr eaLnBrk="1" hangingPunct="1">
              <a:defRPr/>
            </a:pPr>
            <a:r>
              <a:rPr lang="en-US" sz="1800" dirty="0"/>
              <a:t>Bizarre delusions and first rank symptoms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excluded</a:t>
            </a:r>
            <a:r>
              <a:rPr lang="en-US" sz="1800" dirty="0"/>
              <a:t> as a criteria for schizophrenia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8" name="Rectangle 7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2" name="Rectangle 11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74052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55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Schizophrenia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2022-02-23T12:15:17Z</dcterms:modified>
</cp:coreProperties>
</file>